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 dirty="0" err="1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00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Semantics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F5105-1F1A-43DA-9760-543F3A3A4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is the study of meaning by all its types and aspects</a:t>
            </a:r>
          </a:p>
          <a:p>
            <a:r>
              <a:rPr lang="en-US" sz="2400" dirty="0">
                <a:solidFill>
                  <a:srgbClr val="90C22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Types of meaning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Literal meaning</a:t>
            </a: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 </a:t>
            </a:r>
            <a:r>
              <a:rPr lang="en-A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iam</a:t>
            </a: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hungry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figurative meaning</a:t>
            </a: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will eat a horse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A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more examples see page 40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439771"/>
            <a:ext cx="10730204" cy="801202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Definition of sentence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46D71-C742-4FA3-B791-92EE5C7F7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Sentence is group of words follow grammar.</a:t>
            </a:r>
          </a:p>
          <a:p>
            <a:r>
              <a:rPr lang="en-US" dirty="0"/>
              <a:t>He eats food.</a:t>
            </a:r>
          </a:p>
          <a:p>
            <a:r>
              <a:rPr lang="en-US" dirty="0"/>
              <a:t>They are going to school.</a:t>
            </a:r>
          </a:p>
          <a:p>
            <a:r>
              <a:rPr lang="en-US" dirty="0"/>
              <a:t>He is tall, but he is fat.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20855-E04D-491B-A2E5-D33ADDFC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46" y="1062976"/>
            <a:ext cx="8596668" cy="4745121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sentences:</a:t>
            </a:r>
            <a:endParaRPr lang="ar-SA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Compound……………independent +dependent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…………….dependent +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Simple………………independent clause</a:t>
            </a:r>
          </a:p>
          <a:p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100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Semantics</vt:lpstr>
      <vt:lpstr>Definition of sentence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26</cp:revision>
  <dcterms:created xsi:type="dcterms:W3CDTF">2020-03-18T12:46:15Z</dcterms:created>
  <dcterms:modified xsi:type="dcterms:W3CDTF">2020-03-21T15:30:03Z</dcterms:modified>
</cp:coreProperties>
</file>